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905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ookman Old Style" pitchFamily="18" charset="0"/>
              </a:rPr>
              <a:t>Jain Pilgrimage Spots in India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5410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B0F0"/>
                </a:solidFill>
                <a:latin typeface="Bookman Old Style" pitchFamily="18" charset="0"/>
              </a:rPr>
              <a:t>Shravanabelagola</a:t>
            </a:r>
            <a:endParaRPr lang="en-US" sz="2800" b="1" dirty="0" smtClean="0">
              <a:solidFill>
                <a:srgbClr val="00B0F0"/>
              </a:solidFill>
              <a:latin typeface="Bookman Old Style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Bookman Old Style" pitchFamily="18" charset="0"/>
              </a:rPr>
              <a:t>Dilwara</a:t>
            </a:r>
            <a:r>
              <a:rPr lang="en-US" sz="2800" b="1" dirty="0" smtClean="0">
                <a:solidFill>
                  <a:srgbClr val="00B0F0"/>
                </a:solidFill>
                <a:latin typeface="Bookman Old Style" pitchFamily="18" charset="0"/>
              </a:rPr>
              <a:t> Temples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B0F0"/>
                </a:solidFill>
                <a:latin typeface="Bookman Old Style" pitchFamily="18" charset="0"/>
              </a:rPr>
              <a:t>Ranakpur</a:t>
            </a:r>
            <a:r>
              <a:rPr lang="en-US" sz="2800" b="1" dirty="0" smtClean="0">
                <a:solidFill>
                  <a:srgbClr val="00B0F0"/>
                </a:solidFill>
                <a:latin typeface="Bookman Old Style" pitchFamily="18" charset="0"/>
              </a:rPr>
              <a:t> Temples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B0F0"/>
                </a:solidFill>
                <a:latin typeface="Bookman Old Style" pitchFamily="18" charset="0"/>
              </a:rPr>
              <a:t>Palitana</a:t>
            </a:r>
            <a:r>
              <a:rPr lang="en-US" sz="2800" dirty="0" smtClean="0">
                <a:solidFill>
                  <a:srgbClr val="00B0F0"/>
                </a:solidFill>
                <a:latin typeface="Bookman Old Style" pitchFamily="18" charset="0"/>
              </a:rPr>
              <a:t>,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B0F0"/>
                </a:solidFill>
              </a:rPr>
              <a:t>Bawangaja</a:t>
            </a:r>
            <a:r>
              <a:rPr lang="en-US" sz="2800" dirty="0" smtClean="0">
                <a:solidFill>
                  <a:srgbClr val="00B0F0"/>
                </a:solidFill>
              </a:rPr>
              <a:t>,</a:t>
            </a:r>
            <a:endParaRPr lang="en-US" sz="2800" b="1" dirty="0" smtClean="0">
              <a:solidFill>
                <a:srgbClr val="00B0F0"/>
              </a:solidFill>
              <a:latin typeface="Bookman Old Style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Jain Pilgrimage sites in Karnataka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	</a:t>
            </a:r>
            <a:r>
              <a:rPr lang="en-US" sz="2600" b="1" dirty="0" err="1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Shravanabelagola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, a monumental statue of Saint </a:t>
            </a:r>
            <a:r>
              <a:rPr lang="en-US" sz="2600" dirty="0" err="1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Gomateshwar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in Hassan </a:t>
            </a:r>
            <a:r>
              <a:rPr lang="en-US" sz="2600" b="1" dirty="0" err="1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Shravanbelagola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b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en-US" sz="2600" dirty="0" err="1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Shravanbelagola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is a great centre for Jain culture. It is situated at a distance of about 100 km from Mysore. </a:t>
            </a:r>
            <a:r>
              <a:rPr lang="en-US" sz="2600" dirty="0" err="1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Shravanbelagola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is famous for its colossal statue of </a:t>
            </a:r>
            <a:r>
              <a:rPr lang="en-US" sz="2600" dirty="0" err="1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Gomateshwara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, who is also referred to as Lord </a:t>
            </a:r>
            <a:r>
              <a:rPr lang="en-US" sz="2600" dirty="0" err="1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Bahubali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. The statue is carved out of monolithic stone and is 17 meter high. 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876800"/>
            <a:ext cx="25622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4876800"/>
            <a:ext cx="2286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Jain Pilgrimage sites in Rajasthan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Bookman Old Style" pitchFamily="18" charset="0"/>
              </a:rPr>
              <a:t>    </a:t>
            </a:r>
            <a:r>
              <a:rPr lang="en-US" b="1" dirty="0" err="1" smtClean="0">
                <a:solidFill>
                  <a:srgbClr val="C00000"/>
                </a:solidFill>
                <a:latin typeface="Bookman Old Style" pitchFamily="18" charset="0"/>
              </a:rPr>
              <a:t>Dilwara</a:t>
            </a:r>
            <a:r>
              <a:rPr lang="en-US" b="1" dirty="0" smtClean="0">
                <a:solidFill>
                  <a:srgbClr val="C00000"/>
                </a:solidFill>
                <a:latin typeface="Bookman Old Style" pitchFamily="18" charset="0"/>
              </a:rPr>
              <a:t> Temples</a:t>
            </a:r>
            <a: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  <a:t>, complex of white marble Jain temples on Mount Abu,</a:t>
            </a:r>
            <a:r>
              <a:rPr lang="en-US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Bookman Old Style" pitchFamily="18" charset="0"/>
              </a:rPr>
              <a:t>Dilwara</a:t>
            </a:r>
            <a:r>
              <a:rPr lang="en-US" b="1" dirty="0" smtClean="0">
                <a:solidFill>
                  <a:srgbClr val="C00000"/>
                </a:solidFill>
                <a:latin typeface="Bookman Old Style" pitchFamily="18" charset="0"/>
              </a:rPr>
              <a:t> Temples, Rajasthan</a:t>
            </a:r>
            <a: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  <a:t>The </a:t>
            </a:r>
            <a:r>
              <a:rPr lang="en-US" dirty="0" err="1" smtClean="0">
                <a:solidFill>
                  <a:srgbClr val="C00000"/>
                </a:solidFill>
                <a:latin typeface="Bookman Old Style" pitchFamily="18" charset="0"/>
              </a:rPr>
              <a:t>Dilwara</a:t>
            </a:r>
            <a: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  <a:t> temples are located around Mount Abu, a famous Hill station of Rajasthan. The </a:t>
            </a:r>
            <a:r>
              <a:rPr lang="en-US" dirty="0" err="1" smtClean="0">
                <a:solidFill>
                  <a:srgbClr val="C00000"/>
                </a:solidFill>
                <a:latin typeface="Bookman Old Style" pitchFamily="18" charset="0"/>
              </a:rPr>
              <a:t>Dilwara</a:t>
            </a:r>
            <a: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  <a:t> temples date back to the 11th to the 13th century AD and are famous world-wide for spectacular use of marble. The renowned marble temples of </a:t>
            </a:r>
            <a:r>
              <a:rPr lang="en-US" dirty="0" err="1" smtClean="0">
                <a:solidFill>
                  <a:srgbClr val="C00000"/>
                </a:solidFill>
                <a:latin typeface="Bookman Old Style" pitchFamily="18" charset="0"/>
              </a:rPr>
              <a:t>Dilwara</a:t>
            </a:r>
            <a:r>
              <a:rPr lang="en-US" dirty="0" smtClean="0">
                <a:solidFill>
                  <a:srgbClr val="C00000"/>
                </a:solidFill>
                <a:latin typeface="Bookman Old Style" pitchFamily="18" charset="0"/>
              </a:rPr>
              <a:t>. They are an awesome blend of simple beauty and wonderful grace. The marble temples have an opulent entranceway </a:t>
            </a:r>
            <a:r>
              <a:rPr lang="en-US" dirty="0" smtClean="0">
                <a:latin typeface="Bookman Old Style" pitchFamily="18" charset="0"/>
              </a:rPr>
              <a:t/>
            </a:r>
            <a:br>
              <a:rPr lang="en-US" dirty="0" smtClean="0">
                <a:latin typeface="Bookman Old Style" pitchFamily="18" charset="0"/>
              </a:rPr>
            </a:br>
            <a:endParaRPr lang="en-US" dirty="0" smtClean="0">
              <a:latin typeface="Bookman Old Styl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5200" y="838200"/>
            <a:ext cx="3200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838200"/>
            <a:ext cx="2971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3886200"/>
            <a:ext cx="23812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2362200"/>
            <a:ext cx="2286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3810000"/>
            <a:ext cx="2609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>
                <a:solidFill>
                  <a:srgbClr val="7030A0"/>
                </a:solidFill>
                <a:latin typeface="Bookman Old Style" pitchFamily="18" charset="0"/>
              </a:rPr>
              <a:t>Ranakpur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 Temples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, 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Rajasthan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 extensive complex of white marble Jain temples in </a:t>
            </a:r>
            <a:r>
              <a:rPr lang="en-US" dirty="0" err="1" smtClean="0">
                <a:solidFill>
                  <a:srgbClr val="7030A0"/>
                </a:solidFill>
                <a:latin typeface="Bookman Old Style" pitchFamily="18" charset="0"/>
              </a:rPr>
              <a:t>Ranakpur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,  It has a 78 cm high copper-colored idol of </a:t>
            </a:r>
            <a:r>
              <a:rPr lang="en-US" dirty="0" err="1" smtClean="0">
                <a:solidFill>
                  <a:srgbClr val="7030A0"/>
                </a:solidFill>
                <a:latin typeface="Bookman Old Style" pitchFamily="18" charset="0"/>
              </a:rPr>
              <a:t>Mahavir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 in the </a:t>
            </a:r>
            <a:r>
              <a:rPr lang="en-US" dirty="0" err="1" smtClean="0">
                <a:solidFill>
                  <a:srgbClr val="7030A0"/>
                </a:solidFill>
                <a:latin typeface="Bookman Old Style" pitchFamily="18" charset="0"/>
              </a:rPr>
              <a:t>Padmasana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 posture. About 175 km away from </a:t>
            </a:r>
            <a:r>
              <a:rPr lang="en-US" dirty="0" err="1" smtClean="0">
                <a:solidFill>
                  <a:srgbClr val="7030A0"/>
                </a:solidFill>
                <a:latin typeface="Bookman Old Style" pitchFamily="18" charset="0"/>
              </a:rPr>
              <a:t>Jaipur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, it is the most visited temple in Rajasthan, </a:t>
            </a:r>
            <a:r>
              <a:rPr lang="en-US" b="1" dirty="0" err="1" smtClean="0">
                <a:solidFill>
                  <a:srgbClr val="7030A0"/>
                </a:solidFill>
                <a:latin typeface="Bookman Old Style" pitchFamily="18" charset="0"/>
              </a:rPr>
              <a:t>Ranakpur</a:t>
            </a:r>
            <a:r>
              <a:rPr lang="en-US" b="1" dirty="0" smtClean="0">
                <a:solidFill>
                  <a:srgbClr val="7030A0"/>
                </a:solidFill>
                <a:latin typeface="Bookman Old Style" pitchFamily="18" charset="0"/>
              </a:rPr>
              <a:t>, 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en-US" dirty="0" err="1" smtClean="0">
                <a:solidFill>
                  <a:srgbClr val="7030A0"/>
                </a:solidFill>
                <a:latin typeface="Bookman Old Style" pitchFamily="18" charset="0"/>
              </a:rPr>
              <a:t>Ranakpur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 is located in Rajasthan. It is one of the five most important pilgrimage sites of Jainism. </a:t>
            </a:r>
            <a:r>
              <a:rPr lang="en-US" dirty="0" err="1" smtClean="0">
                <a:solidFill>
                  <a:srgbClr val="7030A0"/>
                </a:solidFill>
                <a:latin typeface="Bookman Old Style" pitchFamily="18" charset="0"/>
              </a:rPr>
              <a:t>Ranakpur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 is probably the most extensive of Jain temples in India, covering 40,000 square feet (3600m). The </a:t>
            </a:r>
            <a:r>
              <a:rPr lang="en-US" dirty="0" err="1" smtClean="0">
                <a:solidFill>
                  <a:srgbClr val="7030A0"/>
                </a:solidFill>
                <a:latin typeface="Bookman Old Style" pitchFamily="18" charset="0"/>
              </a:rPr>
              <a:t>Ranakpur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 temple can be called a treasure house of pillars. The pillars are arranged in such a manner that none of them obstructs the view of the pilgrims wishing to have a `</a:t>
            </a:r>
            <a:r>
              <a:rPr lang="en-US" dirty="0" err="1" smtClean="0">
                <a:solidFill>
                  <a:srgbClr val="7030A0"/>
                </a:solidFill>
                <a:latin typeface="Bookman Old Style" pitchFamily="18" charset="0"/>
              </a:rPr>
              <a:t>Darshan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' (glimpse). From any corner of the temple one can easily view the Lord's image. It is believed that there are about 1444 pillars in the </a:t>
            </a:r>
            <a:r>
              <a:rPr lang="en-US" dirty="0" err="1" smtClean="0">
                <a:solidFill>
                  <a:srgbClr val="7030A0"/>
                </a:solidFill>
                <a:latin typeface="Bookman Old Style" pitchFamily="18" charset="0"/>
              </a:rPr>
              <a:t>Ranakpur</a:t>
            </a:r>
            <a: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  <a:t> temple. </a:t>
            </a:r>
            <a:br>
              <a:rPr lang="en-US" dirty="0" smtClean="0">
                <a:solidFill>
                  <a:srgbClr val="7030A0"/>
                </a:solidFill>
                <a:latin typeface="Bookman Old Style" pitchFamily="18" charset="0"/>
              </a:rPr>
            </a:br>
            <a:endParaRPr lang="en-US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8768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4876800"/>
            <a:ext cx="26479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48768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Jain Pilgrimage sites in Gujarat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Bookman Old Style" pitchFamily="18" charset="0"/>
              </a:rPr>
              <a:t>Palitana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, most visited Jain temple in Gujarat, </a:t>
            </a:r>
            <a:endParaRPr lang="en-US" sz="2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098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2098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495800"/>
            <a:ext cx="26384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Jain Pilgrimage sites in Madhya Pradesh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Bawangaja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a complex of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Jain temples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monumental statues in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Barwani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District,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Gwalior's fort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 home to dozens of Jain rock-cut sculptures.</a:t>
            </a:r>
          </a:p>
          <a:p>
            <a:pPr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581400"/>
            <a:ext cx="16573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886200"/>
            <a:ext cx="31623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7025" y="3429000"/>
            <a:ext cx="21621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90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Jain Pilgrimage Spots in India</vt:lpstr>
      <vt:lpstr>Jain Pilgrimage sites in Karnataka</vt:lpstr>
      <vt:lpstr>Jain Pilgrimage sites in Rajasthan</vt:lpstr>
      <vt:lpstr>Slide 4</vt:lpstr>
      <vt:lpstr>Slide 5</vt:lpstr>
      <vt:lpstr>Jain Pilgrimage sites in Gujarat</vt:lpstr>
      <vt:lpstr>Jain Pilgrimage sites in Madhya Pradesh 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Jain Pilgrimage Spots in India</dc:title>
  <dc:creator/>
  <cp:lastModifiedBy>staff</cp:lastModifiedBy>
  <cp:revision>9</cp:revision>
  <dcterms:created xsi:type="dcterms:W3CDTF">2006-08-16T00:00:00Z</dcterms:created>
  <dcterms:modified xsi:type="dcterms:W3CDTF">2015-12-03T03:08:15Z</dcterms:modified>
</cp:coreProperties>
</file>